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Open Sans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50" d="100"/>
          <a:sy n="50" d="100"/>
        </p:scale>
        <p:origin x="1522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98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61724"/>
            <a:ext cx="7556421" cy="1425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🌱</a:t>
            </a: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 Sustainable Agriculture &amp; Smart Farming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2706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Welcome! This brochure explores the exciting world of sustainable agriculture and smart farming, highlighting key opportunities for investment and collaboration.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48782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338" y="7422950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124083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The Growing Need for Sustainable Practices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9510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Rising Food Demand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global population is growing, putting pressure on food production. Sustainable practices ensure food security for all.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33026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Climate Change Impact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Climate change is affecting agricultural yields. Smart farming adapts to these changes, increasing resilience and efficiency.</a:t>
            </a:r>
            <a:endParaRPr lang="en-US" sz="17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338" y="7422950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8399" y="761286"/>
            <a:ext cx="7640003" cy="2014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Smart Farming Technologies: Transforming Agriculture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6238399" y="3339822"/>
            <a:ext cx="483394" cy="483394"/>
          </a:xfrm>
          <a:prstGeom prst="roundRect">
            <a:avLst>
              <a:gd name="adj" fmla="val 18671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06277" y="3420308"/>
            <a:ext cx="147637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6936581" y="3339822"/>
            <a:ext cx="2686050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Precision Irrigation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6936581" y="3804404"/>
            <a:ext cx="3014424" cy="1719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Sensors monitor soil moisture, delivering water precisely to plants, reducing waste and optimizing water use.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10165794" y="3339822"/>
            <a:ext cx="483394" cy="483394"/>
          </a:xfrm>
          <a:prstGeom prst="roundRect">
            <a:avLst>
              <a:gd name="adj" fmla="val 18671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09979" y="3420308"/>
            <a:ext cx="195024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7"/>
          <p:cNvSpPr/>
          <p:nvPr/>
        </p:nvSpPr>
        <p:spPr>
          <a:xfrm>
            <a:off x="10863977" y="3339822"/>
            <a:ext cx="3014424" cy="6715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Precision Fertilization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10863977" y="4140160"/>
            <a:ext cx="3014424" cy="1719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Sensors analyze soil nutrient levels, allowing farmers to apply the right amount of fertilizer, minimizing environmental impact.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6238399" y="6315908"/>
            <a:ext cx="483394" cy="483394"/>
          </a:xfrm>
          <a:prstGeom prst="roundRect">
            <a:avLst>
              <a:gd name="adj" fmla="val 18671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388775" y="6396395"/>
            <a:ext cx="182523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2500" dirty="0"/>
          </a:p>
        </p:txBody>
      </p:sp>
      <p:sp>
        <p:nvSpPr>
          <p:cNvPr id="14" name="Text 11"/>
          <p:cNvSpPr/>
          <p:nvPr/>
        </p:nvSpPr>
        <p:spPr>
          <a:xfrm>
            <a:off x="6936581" y="6315908"/>
            <a:ext cx="3978593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Crop Monitoring with Drones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6936581" y="6780490"/>
            <a:ext cx="6941820" cy="687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Drones capture aerial imagery, providing real-time insights into crop health and growth, enabling early detection of issues.</a:t>
            </a:r>
            <a:endParaRPr lang="en-US" sz="165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338" y="7422950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2565" y="1089779"/>
            <a:ext cx="7651671" cy="1332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Harnessing Data for Improved Decision-Making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232565" y="2742128"/>
            <a:ext cx="3719274" cy="2599849"/>
          </a:xfrm>
          <a:prstGeom prst="roundRect">
            <a:avLst>
              <a:gd name="adj" fmla="val 3444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53307" y="2962870"/>
            <a:ext cx="2664976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Yield Optimization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6453307" y="3423761"/>
            <a:ext cx="3277791" cy="1364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Analyzing historical data helps predict yields, optimize planting strategies, and improve resource allocation.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10164961" y="2742128"/>
            <a:ext cx="3719274" cy="2599849"/>
          </a:xfrm>
          <a:prstGeom prst="roundRect">
            <a:avLst>
              <a:gd name="adj" fmla="val 3444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385703" y="2962870"/>
            <a:ext cx="3277791" cy="6660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Pest and Disease Management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10385703" y="3756779"/>
            <a:ext cx="3277791" cy="1364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Data-driven insights enable proactive measures to prevent pest outbreaks and diseases, minimizing crop loss.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232565" y="5555099"/>
            <a:ext cx="7651671" cy="1584603"/>
          </a:xfrm>
          <a:prstGeom prst="roundRect">
            <a:avLst>
              <a:gd name="adj" fmla="val 5651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53307" y="5775841"/>
            <a:ext cx="2664976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Market Analysis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6453307" y="6236732"/>
            <a:ext cx="7210187" cy="682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Data analysis helps farmers understand market trends and optimize production to meet demand, increasing profitability.</a:t>
            </a:r>
            <a:endParaRPr lang="en-US" sz="165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338" y="7422950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6710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The Economic Benefits of Sustainable Agriculture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224820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6018609"/>
            <a:ext cx="28726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Increased Efficiency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509028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Smart farming optimizes resource use, reducing input costs and maximizing profits.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04" y="5224820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4704" y="60186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Enhanced Yields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254704" y="6509028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Sustainable practices improve soil health, resulting in higher yields and increased productivity.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738" y="5224820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60186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Premium Prices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509028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Consumers increasingly value sustainably produced food, leading to higher prices for certified products.</a:t>
            </a:r>
            <a:endParaRPr lang="en-US" sz="175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338" y="7422950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9735" y="750689"/>
            <a:ext cx="7664529" cy="13208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Building a Sustainable Future Together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1045250" y="2388513"/>
            <a:ext cx="22860" cy="5090398"/>
          </a:xfrm>
          <a:prstGeom prst="roundRect">
            <a:avLst>
              <a:gd name="adj" fmla="val 388338"/>
            </a:avLst>
          </a:prstGeom>
          <a:solidFill>
            <a:srgbClr val="E5BEB2"/>
          </a:solidFill>
          <a:ln/>
        </p:spPr>
      </p:sp>
      <p:sp>
        <p:nvSpPr>
          <p:cNvPr id="5" name="Shape 2"/>
          <p:cNvSpPr/>
          <p:nvPr/>
        </p:nvSpPr>
        <p:spPr>
          <a:xfrm>
            <a:off x="1271588" y="2852618"/>
            <a:ext cx="739735" cy="22860"/>
          </a:xfrm>
          <a:prstGeom prst="roundRect">
            <a:avLst>
              <a:gd name="adj" fmla="val 388338"/>
            </a:avLst>
          </a:prstGeom>
          <a:solidFill>
            <a:srgbClr val="E5BEB2"/>
          </a:solidFill>
          <a:ln/>
        </p:spPr>
      </p:sp>
      <p:sp>
        <p:nvSpPr>
          <p:cNvPr id="6" name="Shape 3"/>
          <p:cNvSpPr/>
          <p:nvPr/>
        </p:nvSpPr>
        <p:spPr>
          <a:xfrm>
            <a:off x="818912" y="2626281"/>
            <a:ext cx="475536" cy="475536"/>
          </a:xfrm>
          <a:prstGeom prst="roundRect">
            <a:avLst>
              <a:gd name="adj" fmla="val 18668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84052" y="2705457"/>
            <a:ext cx="145256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2219087" y="2599849"/>
            <a:ext cx="3439954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Investment Opportunities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2219087" y="3056811"/>
            <a:ext cx="6185178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Support innovative startups and companies developing cutting-edge technologies in smart farming.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1271588" y="4619863"/>
            <a:ext cx="739735" cy="22860"/>
          </a:xfrm>
          <a:prstGeom prst="roundRect">
            <a:avLst>
              <a:gd name="adj" fmla="val 388338"/>
            </a:avLst>
          </a:prstGeom>
          <a:solidFill>
            <a:srgbClr val="E5BEB2"/>
          </a:solidFill>
          <a:ln/>
        </p:spPr>
      </p:sp>
      <p:sp>
        <p:nvSpPr>
          <p:cNvPr id="11" name="Shape 8"/>
          <p:cNvSpPr/>
          <p:nvPr/>
        </p:nvSpPr>
        <p:spPr>
          <a:xfrm>
            <a:off x="818912" y="4393525"/>
            <a:ext cx="475536" cy="475536"/>
          </a:xfrm>
          <a:prstGeom prst="roundRect">
            <a:avLst>
              <a:gd name="adj" fmla="val 18668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60715" y="4472702"/>
            <a:ext cx="191810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2219087" y="4367093"/>
            <a:ext cx="3591878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Research and Development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2219087" y="4824055"/>
            <a:ext cx="6185178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Collaborate with universities and research institutions to advance sustainable agriculture practices.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1271588" y="6387108"/>
            <a:ext cx="739735" cy="22860"/>
          </a:xfrm>
          <a:prstGeom prst="roundRect">
            <a:avLst>
              <a:gd name="adj" fmla="val 388338"/>
            </a:avLst>
          </a:prstGeom>
          <a:solidFill>
            <a:srgbClr val="E5BEB2"/>
          </a:solidFill>
          <a:ln/>
        </p:spPr>
      </p:sp>
      <p:sp>
        <p:nvSpPr>
          <p:cNvPr id="16" name="Shape 13"/>
          <p:cNvSpPr/>
          <p:nvPr/>
        </p:nvSpPr>
        <p:spPr>
          <a:xfrm>
            <a:off x="818912" y="6160770"/>
            <a:ext cx="475536" cy="475536"/>
          </a:xfrm>
          <a:prstGeom prst="roundRect">
            <a:avLst>
              <a:gd name="adj" fmla="val 18668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66907" y="6239947"/>
            <a:ext cx="179427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2219087" y="6134338"/>
            <a:ext cx="264199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Policy Advocacy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2219087" y="6591300"/>
            <a:ext cx="6185178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Advocate for policies that encourage sustainable agriculture and support farmers in adopting new technologies.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3281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9136" y="3090029"/>
            <a:ext cx="10538103" cy="633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Let's Partner to Drive Sustainable Growth</a:t>
            </a:r>
            <a:endParaRPr lang="en-US" sz="39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36" y="4027051"/>
            <a:ext cx="1013103" cy="121574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26087" y="4229576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Collaborate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2026087" y="4667607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Join forces to create innovative solutions for sustainable agriculture and food production.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36" y="5242798"/>
            <a:ext cx="1013103" cy="121574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26087" y="5445323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Invest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2026087" y="5883354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Support the development and adoption of smart farming technologies for a more sustainable future.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36" y="6458545"/>
            <a:ext cx="1013103" cy="121574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26087" y="6661071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Advocate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2026087" y="7099102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Together, we can shape policies that promote sustainable agriculture and a thriving food system.</a:t>
            </a:r>
            <a:endParaRPr lang="en-US" sz="155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338" y="7422950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1007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Empowering Farmers, Securing the Future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267795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embracing sustainable agriculture and smart farming technologies, we can create a brighter future for farmers, consumers, and the planet. Let's work together to build a more sustainable and prosperous food system.</a:t>
            </a:r>
            <a:endParaRPr lang="en-US" sz="17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338" y="7422950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429</Words>
  <Application>Microsoft Office PowerPoint</Application>
  <PresentationFormat>Custom</PresentationFormat>
  <Paragraphs>58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Open Sans</vt:lpstr>
      <vt:lpstr>Arial</vt:lpstr>
      <vt:lpstr>Merriweather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ASUS</cp:lastModifiedBy>
  <cp:revision>2</cp:revision>
  <cp:lastPrinted>2025-02-23T05:47:32Z</cp:lastPrinted>
  <dcterms:created xsi:type="dcterms:W3CDTF">2025-02-23T05:40:09Z</dcterms:created>
  <dcterms:modified xsi:type="dcterms:W3CDTF">2025-02-23T05:47:34Z</dcterms:modified>
</cp:coreProperties>
</file>